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29f3eb3ea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29f3eb3ea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9f3eb3ea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29f3eb3ea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29f3eb3ea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29f3eb3ea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29f3eb3ea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29f3eb3ea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9f3eb3ea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9f3eb3ea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29f3eb3ea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29f3eb3ea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29f3eb3ea6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29f3eb3ea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9f3eb3ea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9f3eb3ea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3975"/>
            <a:ext cx="9144000" cy="5197476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/>
          <p:nvPr/>
        </p:nvSpPr>
        <p:spPr>
          <a:xfrm>
            <a:off x="3041000" y="2218049"/>
            <a:ext cx="3506724" cy="5994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Appearance</a:t>
            </a:r>
          </a:p>
        </p:txBody>
      </p:sp>
      <p:sp>
        <p:nvSpPr>
          <p:cNvPr id="61" name="Google Shape;61;p14"/>
          <p:cNvSpPr/>
          <p:nvPr/>
        </p:nvSpPr>
        <p:spPr>
          <a:xfrm>
            <a:off x="497397" y="1769898"/>
            <a:ext cx="2263050" cy="5081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Gender</a:t>
            </a:r>
          </a:p>
        </p:txBody>
      </p:sp>
      <p:sp>
        <p:nvSpPr>
          <p:cNvPr id="62" name="Google Shape;62;p14"/>
          <p:cNvSpPr/>
          <p:nvPr/>
        </p:nvSpPr>
        <p:spPr>
          <a:xfrm>
            <a:off x="886400" y="587524"/>
            <a:ext cx="1188450" cy="6328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Age</a:t>
            </a:r>
          </a:p>
        </p:txBody>
      </p:sp>
      <p:sp>
        <p:nvSpPr>
          <p:cNvPr id="63" name="Google Shape;63;p14"/>
          <p:cNvSpPr/>
          <p:nvPr/>
        </p:nvSpPr>
        <p:spPr>
          <a:xfrm>
            <a:off x="2760450" y="107249"/>
            <a:ext cx="2817452" cy="5691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Nationality</a:t>
            </a:r>
          </a:p>
        </p:txBody>
      </p:sp>
      <p:sp>
        <p:nvSpPr>
          <p:cNvPr id="64" name="Google Shape;64;p14"/>
          <p:cNvSpPr/>
          <p:nvPr/>
        </p:nvSpPr>
        <p:spPr>
          <a:xfrm>
            <a:off x="4243150" y="1149399"/>
            <a:ext cx="4487069" cy="4179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School Graduated</a:t>
            </a:r>
          </a:p>
        </p:txBody>
      </p:sp>
      <p:sp>
        <p:nvSpPr>
          <p:cNvPr id="65" name="Google Shape;65;p14"/>
          <p:cNvSpPr/>
          <p:nvPr/>
        </p:nvSpPr>
        <p:spPr>
          <a:xfrm>
            <a:off x="5158646" y="3241299"/>
            <a:ext cx="3130500" cy="4886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Disabilities</a:t>
            </a:r>
          </a:p>
        </p:txBody>
      </p:sp>
      <p:sp>
        <p:nvSpPr>
          <p:cNvPr id="66" name="Google Shape;66;p14"/>
          <p:cNvSpPr/>
          <p:nvPr/>
        </p:nvSpPr>
        <p:spPr>
          <a:xfrm>
            <a:off x="3290674" y="3970526"/>
            <a:ext cx="1932876" cy="1901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Language Proficiency</a:t>
            </a:r>
          </a:p>
        </p:txBody>
      </p:sp>
      <p:sp>
        <p:nvSpPr>
          <p:cNvPr id="67" name="Google Shape;67;p14"/>
          <p:cNvSpPr/>
          <p:nvPr/>
        </p:nvSpPr>
        <p:spPr>
          <a:xfrm>
            <a:off x="1382774" y="2571751"/>
            <a:ext cx="568147" cy="18769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Height</a:t>
            </a:r>
          </a:p>
        </p:txBody>
      </p:sp>
      <p:sp>
        <p:nvSpPr>
          <p:cNvPr id="68" name="Google Shape;68;p14"/>
          <p:cNvSpPr/>
          <p:nvPr/>
        </p:nvSpPr>
        <p:spPr>
          <a:xfrm>
            <a:off x="8162074" y="851151"/>
            <a:ext cx="623279" cy="18769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Weight</a:t>
            </a:r>
          </a:p>
        </p:txBody>
      </p:sp>
      <p:sp>
        <p:nvSpPr>
          <p:cNvPr id="69" name="Google Shape;69;p14"/>
          <p:cNvSpPr/>
          <p:nvPr/>
        </p:nvSpPr>
        <p:spPr>
          <a:xfrm>
            <a:off x="3180573" y="3155076"/>
            <a:ext cx="719153" cy="18546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Diploma</a:t>
            </a:r>
          </a:p>
        </p:txBody>
      </p:sp>
      <p:sp>
        <p:nvSpPr>
          <p:cNvPr id="70" name="Google Shape;70;p14"/>
          <p:cNvSpPr/>
          <p:nvPr/>
        </p:nvSpPr>
        <p:spPr>
          <a:xfrm>
            <a:off x="4071110" y="4359124"/>
            <a:ext cx="1554317" cy="4886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Color</a:t>
            </a:r>
          </a:p>
        </p:txBody>
      </p:sp>
      <p:sp>
        <p:nvSpPr>
          <p:cNvPr id="71" name="Google Shape;71;p14"/>
          <p:cNvSpPr/>
          <p:nvPr/>
        </p:nvSpPr>
        <p:spPr>
          <a:xfrm>
            <a:off x="7116624" y="3930801"/>
            <a:ext cx="1752074" cy="1499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Sexual Preferences</a:t>
            </a:r>
          </a:p>
        </p:txBody>
      </p:sp>
      <p:sp>
        <p:nvSpPr>
          <p:cNvPr id="72" name="Google Shape;72;p14"/>
          <p:cNvSpPr/>
          <p:nvPr/>
        </p:nvSpPr>
        <p:spPr>
          <a:xfrm>
            <a:off x="278224" y="146426"/>
            <a:ext cx="618415" cy="1475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Accent</a:t>
            </a:r>
          </a:p>
        </p:txBody>
      </p:sp>
      <p:sp>
        <p:nvSpPr>
          <p:cNvPr id="73" name="Google Shape;73;p14"/>
          <p:cNvSpPr/>
          <p:nvPr/>
        </p:nvSpPr>
        <p:spPr>
          <a:xfrm>
            <a:off x="7288624" y="2129126"/>
            <a:ext cx="1418442" cy="1901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Criminal History</a:t>
            </a:r>
          </a:p>
        </p:txBody>
      </p:sp>
      <p:sp>
        <p:nvSpPr>
          <p:cNvPr id="74" name="Google Shape;74;p14"/>
          <p:cNvSpPr/>
          <p:nvPr/>
        </p:nvSpPr>
        <p:spPr>
          <a:xfrm>
            <a:off x="2817449" y="828951"/>
            <a:ext cx="1216155" cy="1499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Marital Status</a:t>
            </a:r>
          </a:p>
        </p:txBody>
      </p:sp>
      <p:sp>
        <p:nvSpPr>
          <p:cNvPr id="75" name="Google Shape;75;p14"/>
          <p:cNvSpPr/>
          <p:nvPr/>
        </p:nvSpPr>
        <p:spPr>
          <a:xfrm>
            <a:off x="6072274" y="126351"/>
            <a:ext cx="951641" cy="18769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Pregnancy</a:t>
            </a:r>
          </a:p>
        </p:txBody>
      </p:sp>
      <p:sp>
        <p:nvSpPr>
          <p:cNvPr id="76" name="Google Shape;76;p14"/>
          <p:cNvSpPr/>
          <p:nvPr/>
        </p:nvSpPr>
        <p:spPr>
          <a:xfrm>
            <a:off x="6874324" y="528851"/>
            <a:ext cx="539973" cy="14756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Tattoo</a:t>
            </a:r>
          </a:p>
        </p:txBody>
      </p:sp>
      <p:sp>
        <p:nvSpPr>
          <p:cNvPr id="77" name="Google Shape;77;p14"/>
          <p:cNvSpPr/>
          <p:nvPr/>
        </p:nvSpPr>
        <p:spPr>
          <a:xfrm>
            <a:off x="6234224" y="4408001"/>
            <a:ext cx="1503573" cy="18769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Political Ideology</a:t>
            </a:r>
          </a:p>
        </p:txBody>
      </p:sp>
      <p:sp>
        <p:nvSpPr>
          <p:cNvPr id="78" name="Google Shape;78;p14"/>
          <p:cNvSpPr/>
          <p:nvPr/>
        </p:nvSpPr>
        <p:spPr>
          <a:xfrm>
            <a:off x="3341686" y="1769888"/>
            <a:ext cx="1654984" cy="1499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Dress Preferences</a:t>
            </a:r>
          </a:p>
        </p:txBody>
      </p:sp>
      <p:sp>
        <p:nvSpPr>
          <p:cNvPr id="79" name="Google Shape;79;p14"/>
          <p:cNvSpPr/>
          <p:nvPr/>
        </p:nvSpPr>
        <p:spPr>
          <a:xfrm>
            <a:off x="6637774" y="2715251"/>
            <a:ext cx="2195971" cy="18546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Parental Responsibilities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